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62" r:id="rId3"/>
    <p:sldId id="259" r:id="rId4"/>
    <p:sldId id="257" r:id="rId5"/>
    <p:sldId id="258" r:id="rId6"/>
    <p:sldId id="256" r:id="rId7"/>
    <p:sldId id="260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29929-CE05-456E-BD1B-58EDE63E67AF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1ED6E-18C0-420B-BEFE-921613E44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758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E29C-608C-46B2-86FD-1780B72A34CB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7901-2E3C-4001-A215-80CA8524C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54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E29C-608C-46B2-86FD-1780B72A34CB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7901-2E3C-4001-A215-80CA8524C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5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E29C-608C-46B2-86FD-1780B72A34CB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7901-2E3C-4001-A215-80CA8524C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6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E29C-608C-46B2-86FD-1780B72A34CB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7901-2E3C-4001-A215-80CA8524C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2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E29C-608C-46B2-86FD-1780B72A34CB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7901-2E3C-4001-A215-80CA8524C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00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E29C-608C-46B2-86FD-1780B72A34CB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7901-2E3C-4001-A215-80CA8524C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81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E29C-608C-46B2-86FD-1780B72A34CB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7901-2E3C-4001-A215-80CA8524C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20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E29C-608C-46B2-86FD-1780B72A34CB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7901-2E3C-4001-A215-80CA8524C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74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E29C-608C-46B2-86FD-1780B72A34CB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7901-2E3C-4001-A215-80CA8524C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55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E29C-608C-46B2-86FD-1780B72A34CB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7901-2E3C-4001-A215-80CA8524C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5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E29C-608C-46B2-86FD-1780B72A34CB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7901-2E3C-4001-A215-80CA8524C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18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0E29C-608C-46B2-86FD-1780B72A34CB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67901-2E3C-4001-A215-80CA8524C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05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577" y="-1"/>
            <a:ext cx="9712799" cy="68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761" y="179756"/>
            <a:ext cx="5883216" cy="667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40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230" y="163901"/>
            <a:ext cx="6721416" cy="672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78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305" y="272398"/>
            <a:ext cx="6590751" cy="658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36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574" y="113697"/>
            <a:ext cx="6749474" cy="674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48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472" y="365899"/>
            <a:ext cx="6521570" cy="643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35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989" y="188644"/>
            <a:ext cx="6650966" cy="66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91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50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Irina</cp:lastModifiedBy>
  <cp:revision>9</cp:revision>
  <dcterms:created xsi:type="dcterms:W3CDTF">2023-09-26T07:05:32Z</dcterms:created>
  <dcterms:modified xsi:type="dcterms:W3CDTF">2024-01-09T09:16:41Z</dcterms:modified>
</cp:coreProperties>
</file>